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carportberlin.de/index.html" TargetMode="External"/><Relationship Id="rId3" Type="http://schemas.openxmlformats.org/officeDocument/2006/relationships/hyperlink" Target="https://gcs.holzcarportberlin.de/paket-dabbfc1ddbc4481b9871514a1b82398f/holzcarport-planen-was-vor-dem-bau-auf-dem-grundst-ck-gekl-rt-werden-m-9918ae5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Grundstück bis zum fertigen Carport: Ablauf und Zusammenhänge erklärt</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Holzcarport planen: Was vor dem Bau auf dem Grundstück geklärt werden muss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